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7" r:id="rId5"/>
    <p:sldId id="349" r:id="rId6"/>
    <p:sldId id="352" r:id="rId7"/>
    <p:sldId id="353" r:id="rId8"/>
    <p:sldId id="354" r:id="rId9"/>
    <p:sldId id="355" r:id="rId10"/>
    <p:sldId id="356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语文园地一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92150" y="565566"/>
            <a:ext cx="10807700" cy="3637919"/>
            <a:chOff x="692150" y="565566"/>
            <a:chExt cx="10807700" cy="363791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一、小小气象员。根据要求完成练习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大家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现在给大家播报未来三天的天气情况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周日天气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晴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lánɡ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lǎnɡ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周一天气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晴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阴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周二有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雨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雪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请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大家根据天气情况合理安排出行。感谢大家的收看。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21190" y="1787267"/>
              <a:ext cx="1276190" cy="1561905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231162" y="1853934"/>
              <a:ext cx="1219048" cy="1495238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692150" y="420348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选出加点字的正确读音。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根据拼音写出汉字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补充完整播报内容。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84823" y="236444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转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807857" y="256821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466224" y="2364444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夹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53991"/>
            <a:ext cx="767069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周日适合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周二要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6189648"/>
              </p:ext>
            </p:extLst>
          </p:nvPr>
        </p:nvGraphicFramePr>
        <p:xfrm>
          <a:off x="1293453" y="1537255"/>
          <a:ext cx="12485593" cy="2474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4" imgW="5993494" imgH="1187611" progId="Word.Document.12">
                  <p:embed/>
                </p:oleObj>
              </mc:Choice>
              <mc:Fallback>
                <p:oleObj name="文档" r:id="rId4" imgW="5993494" imgH="11876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293453" y="1537255"/>
                        <a:ext cx="12485593" cy="24740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2873268" y="87765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20536" y="85636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4018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二、看图片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选择合适的词语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炎热的夏天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人们大多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短袖。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06.eps" descr="id:2147487728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7445" y="1857829"/>
            <a:ext cx="1416640" cy="263475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5028542" y="145787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807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17527"/>
            <a:ext cx="94500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着哥哥跑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妹妹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着哥哥跑来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07.eps" descr="id:214748773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30060" y="1607457"/>
            <a:ext cx="4411359" cy="231140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089399" y="97151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98856" y="97877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0068"/>
            <a:ext cx="10807700" cy="12187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三、下面是上午放学前老师强调的内容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请你把圈出来的字分类抄下来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注意结构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08.eps" descr="id:21474877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7760" y="1558863"/>
            <a:ext cx="6906576" cy="274773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4382537"/>
            <a:ext cx="9076190" cy="114285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753525" y="453410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海</a:t>
            </a:r>
            <a:endParaRPr lang="zh-CN" altLang="en-US" sz="44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787668" y="453410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作</a:t>
            </a:r>
            <a:endParaRPr lang="zh-CN" altLang="en-US" sz="44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652096" y="455215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都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686239" y="455215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别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4031096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7026"/>
            <a:ext cx="10807700" cy="47724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四、读古诗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梅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花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墙角数枝梅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凌寒独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遥知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为有暗香来。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把上面的诗句补充完整。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这首诗的作者是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诗人远远望去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就知道那白色的是梅花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这是为什么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在诗中把原因画出来。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44525" y="167230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自开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68667" y="2297313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不是雪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168667" y="3396770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王安石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5293173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为有暗香</a:t>
            </a:r>
            <a:r>
              <a:rPr lang="zh-CN" altLang="zh-CN" sz="3200" u="wavy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sz="3200" u="wavy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wavy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49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0754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五、口语交际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有趣的动物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我们身边有很多有趣的动物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它们也是我们的好朋友。下面的动物你了解吗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然后选一种介绍一下吧。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鹦鹉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萤火虫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能看家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能发出亮光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尾巴好像一把伞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会学人说话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我最喜欢的是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1911176" y="2643729"/>
            <a:ext cx="5012138" cy="1209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687033" y="2643729"/>
            <a:ext cx="5012138" cy="1209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3771900" y="2643729"/>
            <a:ext cx="3934838" cy="1209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498600" y="2643729"/>
            <a:ext cx="9115704" cy="120981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>
            <a:spLocks noChangeAspect="1"/>
          </p:cNvSpPr>
          <p:nvPr/>
        </p:nvSpPr>
        <p:spPr>
          <a:xfrm>
            <a:off x="3271261" y="4343827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萤火虫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388114" y="4343826"/>
            <a:ext cx="521168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会发出亮光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在夜晚非常漂亮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89807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785</TotalTime>
  <Words>205</Words>
  <Application>Microsoft Office PowerPoint</Application>
  <PresentationFormat>宽屏</PresentationFormat>
  <Paragraphs>49</Paragraphs>
  <Slides>9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2025-08-29T02:06:40Z</dcterms:modified>
</cp:coreProperties>
</file>